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539430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CEPHALOPODA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И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TENTACULITA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412776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Coleoidea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8438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p.Belemnitella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2132856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Belemnitida</a:t>
            </a:r>
            <a:endParaRPr lang="ru-RU" sz="2800" dirty="0"/>
          </a:p>
        </p:txBody>
      </p:sp>
      <p:pic>
        <p:nvPicPr>
          <p:cNvPr id="4098" name="Picture 2" descr="D:\ЕГОР\универ\ПАЛЕОНТОЛОГИЯ\Альбом\DSC02732.JPG"/>
          <p:cNvPicPr>
            <a:picLocks noChangeAspect="1" noChangeArrowheads="1"/>
          </p:cNvPicPr>
          <p:nvPr/>
        </p:nvPicPr>
        <p:blipFill>
          <a:blip r:embed="rId3" cstate="print"/>
          <a:srcRect l="15379" r="21531" b="52657"/>
          <a:stretch>
            <a:fillRect/>
          </a:stretch>
        </p:blipFill>
        <p:spPr bwMode="auto">
          <a:xfrm>
            <a:off x="2699792" y="2924944"/>
            <a:ext cx="4281638" cy="24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4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Tentaculita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8438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Tentaculites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ЕГОР\универ\ПАЛЕОНТОЛОГИЯ\Альбом\DSC02729.JPG"/>
          <p:cNvPicPr>
            <a:picLocks noChangeAspect="1" noChangeArrowheads="1"/>
          </p:cNvPicPr>
          <p:nvPr/>
        </p:nvPicPr>
        <p:blipFill>
          <a:blip r:embed="rId3" cstate="print"/>
          <a:srcRect l="12303" t="8202" r="39985" b="8202"/>
          <a:stretch>
            <a:fillRect/>
          </a:stretch>
        </p:blipFill>
        <p:spPr bwMode="auto">
          <a:xfrm rot="5400000">
            <a:off x="2992003" y="1192573"/>
            <a:ext cx="3694783" cy="4855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0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Nautiloidea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Nautilus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Є – </a:t>
            </a:r>
            <a:r>
              <a:rPr lang="ru-RU" sz="2400" b="1" i="1" dirty="0" smtClean="0"/>
              <a:t>ныне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Cymatoceras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D:\ЕГОР\универ\ПАЛЕОНТОЛОГИЯ\Альбом\DSC02718.JPG"/>
          <p:cNvPicPr>
            <a:picLocks noChangeAspect="1" noChangeArrowheads="1"/>
          </p:cNvPicPr>
          <p:nvPr/>
        </p:nvPicPr>
        <p:blipFill>
          <a:blip r:embed="rId3" cstate="print"/>
          <a:srcRect r="30758" b="4101"/>
          <a:stretch>
            <a:fillRect/>
          </a:stretch>
        </p:blipFill>
        <p:spPr bwMode="auto">
          <a:xfrm rot="5400000">
            <a:off x="5421810" y="2435174"/>
            <a:ext cx="2980085" cy="3095530"/>
          </a:xfrm>
          <a:prstGeom prst="rect">
            <a:avLst/>
          </a:prstGeom>
          <a:noFill/>
        </p:spPr>
      </p:pic>
      <p:pic>
        <p:nvPicPr>
          <p:cNvPr id="32771" name="Picture 3" descr="D:\ЕГОР\универ\ПАЛЕОНТОЛОГИЯ\Альбом\DSC02721.JPG"/>
          <p:cNvPicPr>
            <a:picLocks noChangeAspect="1" noChangeArrowheads="1"/>
          </p:cNvPicPr>
          <p:nvPr/>
        </p:nvPicPr>
        <p:blipFill>
          <a:blip r:embed="rId4" cstate="print"/>
          <a:srcRect l="9227" t="4101" r="28912" b="4101"/>
          <a:stretch>
            <a:fillRect/>
          </a:stretch>
        </p:blipFill>
        <p:spPr bwMode="auto">
          <a:xfrm rot="5400000">
            <a:off x="992028" y="2328452"/>
            <a:ext cx="2911472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6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Nautiloidea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Rutoceras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Metacoceras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 – 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D:\ЕГОР\универ\ПАЛЕОНТОЛОГИЯ\Альбом\DSC02722.JPG"/>
          <p:cNvPicPr>
            <a:picLocks noChangeAspect="1" noChangeArrowheads="1"/>
          </p:cNvPicPr>
          <p:nvPr/>
        </p:nvPicPr>
        <p:blipFill>
          <a:blip r:embed="rId3" cstate="print"/>
          <a:srcRect r="33834"/>
          <a:stretch>
            <a:fillRect/>
          </a:stretch>
        </p:blipFill>
        <p:spPr bwMode="auto">
          <a:xfrm rot="5400000">
            <a:off x="863166" y="2222063"/>
            <a:ext cx="2978568" cy="3376220"/>
          </a:xfrm>
          <a:prstGeom prst="rect">
            <a:avLst/>
          </a:prstGeom>
          <a:noFill/>
        </p:spPr>
      </p:pic>
      <p:pic>
        <p:nvPicPr>
          <p:cNvPr id="35843" name="Picture 3" descr="D:\ЕГОР\универ\ПАЛЕОНТОЛОГИЯ\Альбом\DSC02723.JPG"/>
          <p:cNvPicPr>
            <a:picLocks noChangeAspect="1" noChangeArrowheads="1"/>
          </p:cNvPicPr>
          <p:nvPr/>
        </p:nvPicPr>
        <p:blipFill>
          <a:blip r:embed="rId4" cstate="print"/>
          <a:srcRect l="18455" t="24606" r="43061" b="24606"/>
          <a:stretch>
            <a:fillRect/>
          </a:stretch>
        </p:blipFill>
        <p:spPr bwMode="auto">
          <a:xfrm rot="5400000">
            <a:off x="5493327" y="2435665"/>
            <a:ext cx="2897553" cy="28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7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Nautiloidea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555776" y="551723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p.Epicymatoceras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D:\ЕГОР\универ\ПАЛЕОНТОЛОГИЯ\Альбом\DSC02719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8392"/>
          <a:stretch>
            <a:fillRect/>
          </a:stretch>
        </p:blipFill>
        <p:spPr bwMode="auto">
          <a:xfrm>
            <a:off x="2411760" y="2492896"/>
            <a:ext cx="4532219" cy="278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5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Endoceratoidea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77180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Endoceras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1" name="Picture 3" descr="G:\палео\DSC0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432048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4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Orthoceratoidea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62778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Orthoceras</a:t>
            </a:r>
            <a:endParaRPr lang="ru-RU" sz="2400" i="1" dirty="0" smtClean="0"/>
          </a:p>
          <a:p>
            <a:pPr algn="ctr"/>
            <a:r>
              <a:rPr lang="en-US" sz="2400" b="1" i="1" dirty="0" smtClean="0"/>
              <a:t>O</a:t>
            </a:r>
            <a:r>
              <a:rPr lang="ru-RU" sz="2400" b="1" i="1" baseline="-25000" dirty="0" smtClean="0"/>
              <a:t>2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D:\ЕГОР\универ\ПАЛЕОНТОЛОГИЯ\Альбом\DSC02720.JPG"/>
          <p:cNvPicPr>
            <a:picLocks noChangeAspect="1" noChangeArrowheads="1"/>
          </p:cNvPicPr>
          <p:nvPr/>
        </p:nvPicPr>
        <p:blipFill>
          <a:blip r:embed="rId3" cstate="print"/>
          <a:srcRect l="5290" t="24606" r="39985" b="24606"/>
          <a:stretch>
            <a:fillRect/>
          </a:stretch>
        </p:blipFill>
        <p:spPr bwMode="auto">
          <a:xfrm rot="5400000">
            <a:off x="3195614" y="2933178"/>
            <a:ext cx="289678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7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Bactritoidea</a:t>
            </a:r>
            <a:endParaRPr lang="ru-RU" sz="28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771800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Bactrites</a:t>
            </a:r>
            <a:endParaRPr lang="ru-RU" sz="2400" i="1" dirty="0" smtClean="0"/>
          </a:p>
          <a:p>
            <a:pPr algn="ctr"/>
            <a:r>
              <a:rPr lang="ru-RU" sz="2400" b="1" i="1" dirty="0" err="1" smtClean="0"/>
              <a:t>D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P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ЕГОР\универ\ПАЛЕОНТОЛОГИЯ\Альбом\DSC02731.JPG"/>
          <p:cNvPicPr>
            <a:picLocks noChangeAspect="1" noChangeArrowheads="1"/>
          </p:cNvPicPr>
          <p:nvPr/>
        </p:nvPicPr>
        <p:blipFill>
          <a:blip r:embed="rId3" cstate="print"/>
          <a:srcRect l="12303" t="24606" r="43061"/>
          <a:stretch>
            <a:fillRect/>
          </a:stretch>
        </p:blipFill>
        <p:spPr bwMode="auto">
          <a:xfrm rot="5400000">
            <a:off x="3313341" y="2023363"/>
            <a:ext cx="2979889" cy="3774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9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412776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Coleoidea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Duvalia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</a:t>
            </a:r>
            <a:r>
              <a:rPr lang="en-US" sz="2400" b="1" i="1" baseline="-25000" dirty="0" smtClean="0"/>
              <a:t> </a:t>
            </a:r>
            <a:r>
              <a:rPr lang="en-US" sz="2400" b="1" i="1" dirty="0" smtClean="0"/>
              <a:t>– </a:t>
            </a:r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Hibolites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2132856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Belemnitida</a:t>
            </a:r>
            <a:endParaRPr lang="ru-RU" sz="2800" dirty="0"/>
          </a:p>
        </p:txBody>
      </p:sp>
      <p:pic>
        <p:nvPicPr>
          <p:cNvPr id="2050" name="Picture 2" descr="D:\ЕГОР\универ\ПАЛЕОНТОЛОГИЯ\Альбом\DSC02730.JPG"/>
          <p:cNvPicPr>
            <a:picLocks noChangeAspect="1" noChangeArrowheads="1"/>
          </p:cNvPicPr>
          <p:nvPr/>
        </p:nvPicPr>
        <p:blipFill>
          <a:blip r:embed="rId3" cstate="print"/>
          <a:srcRect l="9227" t="12303" r="52288" b="12303"/>
          <a:stretch>
            <a:fillRect/>
          </a:stretch>
        </p:blipFill>
        <p:spPr bwMode="auto">
          <a:xfrm rot="5400000">
            <a:off x="1219846" y="2316658"/>
            <a:ext cx="2592288" cy="3808859"/>
          </a:xfrm>
          <a:prstGeom prst="rect">
            <a:avLst/>
          </a:prstGeom>
          <a:noFill/>
        </p:spPr>
      </p:pic>
      <p:pic>
        <p:nvPicPr>
          <p:cNvPr id="2051" name="Picture 3" descr="D:\ЕГОР\универ\ПАЛЕОНТОЛОГИЯ\Альбом\DSC02726.JPG"/>
          <p:cNvPicPr>
            <a:picLocks noChangeAspect="1" noChangeArrowheads="1"/>
          </p:cNvPicPr>
          <p:nvPr/>
        </p:nvPicPr>
        <p:blipFill>
          <a:blip r:embed="rId4" cstate="print"/>
          <a:srcRect l="12303" r="35064"/>
          <a:stretch>
            <a:fillRect/>
          </a:stretch>
        </p:blipFill>
        <p:spPr bwMode="auto">
          <a:xfrm rot="5400000">
            <a:off x="5562404" y="2294580"/>
            <a:ext cx="262770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412776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Coleoidea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Pachyteuthis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r>
              <a:rPr lang="en-US" sz="2400" b="1" i="1" baseline="-25000" dirty="0" smtClean="0"/>
              <a:t> </a:t>
            </a:r>
            <a:r>
              <a:rPr lang="en-US" sz="2400" b="1" i="1" dirty="0" smtClean="0"/>
              <a:t> - </a:t>
            </a:r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Cylindroteuthis</a:t>
            </a:r>
            <a:endParaRPr lang="ru-RU" sz="2400" i="1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2</a:t>
            </a:r>
            <a:r>
              <a:rPr lang="en-US" sz="2400" b="1" i="1" baseline="-25000" dirty="0" smtClean="0"/>
              <a:t>-3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2132856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Belemnitida</a:t>
            </a:r>
            <a:endParaRPr lang="ru-RU" sz="2800" dirty="0"/>
          </a:p>
        </p:txBody>
      </p:sp>
      <p:pic>
        <p:nvPicPr>
          <p:cNvPr id="38914" name="Picture 2" descr="D:\ЕГОР\универ\ПАЛЕОНТОЛОГИЯ\Альбом\DSC02727.JPG"/>
          <p:cNvPicPr>
            <a:picLocks noChangeAspect="1" noChangeArrowheads="1"/>
          </p:cNvPicPr>
          <p:nvPr/>
        </p:nvPicPr>
        <p:blipFill>
          <a:blip r:embed="rId3" cstate="print"/>
          <a:srcRect l="18455" t="4101" r="43061" b="8202"/>
          <a:stretch>
            <a:fillRect/>
          </a:stretch>
        </p:blipFill>
        <p:spPr bwMode="auto">
          <a:xfrm rot="5400000">
            <a:off x="1117910" y="2130562"/>
            <a:ext cx="2443683" cy="4176464"/>
          </a:xfrm>
          <a:prstGeom prst="rect">
            <a:avLst/>
          </a:prstGeom>
          <a:noFill/>
        </p:spPr>
      </p:pic>
      <p:pic>
        <p:nvPicPr>
          <p:cNvPr id="38915" name="Picture 3" descr="D:\ЕГОР\универ\ПАЛЕОНТОЛОГИЯ\Альбом\DSC02728.JPG"/>
          <p:cNvPicPr>
            <a:picLocks noChangeAspect="1" noChangeArrowheads="1"/>
          </p:cNvPicPr>
          <p:nvPr/>
        </p:nvPicPr>
        <p:blipFill>
          <a:blip r:embed="rId4" cstate="print"/>
          <a:srcRect l="12303" t="16404" r="49213" b="16404"/>
          <a:stretch>
            <a:fillRect/>
          </a:stretch>
        </p:blipFill>
        <p:spPr bwMode="auto">
          <a:xfrm rot="5400000">
            <a:off x="5784968" y="2792096"/>
            <a:ext cx="2254583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8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6F80E0-ED77-4D64-8BCF-4FD06F9DFF11}"/>
</file>

<file path=customXml/itemProps2.xml><?xml version="1.0" encoding="utf-8"?>
<ds:datastoreItem xmlns:ds="http://schemas.openxmlformats.org/officeDocument/2006/customXml" ds:itemID="{976D1C68-8B89-48EB-B791-6AFBAAC22500}"/>
</file>

<file path=customXml/itemProps3.xml><?xml version="1.0" encoding="utf-8"?>
<ds:datastoreItem xmlns:ds="http://schemas.openxmlformats.org/officeDocument/2006/customXml" ds:itemID="{EF9D42AE-8397-4EDF-A5FF-F3B779610E5A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200</Words>
  <Application>Microsoft Office PowerPoint</Application>
  <PresentationFormat>Экран (4:3)</PresentationFormat>
  <Paragraphs>90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26</cp:revision>
  <dcterms:created xsi:type="dcterms:W3CDTF">2016-03-15T08:34:02Z</dcterms:created>
  <dcterms:modified xsi:type="dcterms:W3CDTF">2016-03-16T06:57:30Z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